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6"/>
  </p:notesMasterIdLst>
  <p:handoutMasterIdLst>
    <p:handoutMasterId r:id="rId17"/>
  </p:handoutMasterIdLst>
  <p:sldIdLst>
    <p:sldId id="268" r:id="rId5"/>
    <p:sldId id="279" r:id="rId6"/>
    <p:sldId id="277" r:id="rId7"/>
    <p:sldId id="276" r:id="rId8"/>
    <p:sldId id="278" r:id="rId9"/>
    <p:sldId id="280" r:id="rId10"/>
    <p:sldId id="271" r:id="rId11"/>
    <p:sldId id="274" r:id="rId12"/>
    <p:sldId id="275" r:id="rId13"/>
    <p:sldId id="283" r:id="rId14"/>
    <p:sldId id="282" r:id="rId15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úlia Červená" initials="JČ" lastIdx="1" clrIdx="0">
    <p:extLst>
      <p:ext uri="{19B8F6BF-5375-455C-9EA6-DF929625EA0E}">
        <p15:presenceInfo xmlns:p15="http://schemas.microsoft.com/office/powerpoint/2012/main" userId="60fe9c6c0790a8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36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4D73D7A-1338-47FA-9C65-C073FAB711AC}" type="datetime1">
              <a:rPr lang="cs-CZ" smtClean="0"/>
              <a:t>21.02.2021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823BED-889D-4675-B830-85EC3976F68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02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C5061-9C75-46E7-80D4-822A2F3B08E4}" type="datetime1">
              <a:rPr lang="cs-CZ" smtClean="0"/>
              <a:pPr/>
              <a:t>21.02.2021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2F7FBCA-4BE8-4FB5-91BD-69C6AC6BDB5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123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F7FBCA-4BE8-4FB5-91BD-69C6AC6BDB5D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554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 rtlCol="0"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D2EEE4C3-FA17-4534-9876-94F60D8CF51F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0A87A6-1D84-49BC-A901-D8C5E8325530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D24208-D1D1-4A44-893C-21D5E39B4839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2308D2-39BE-44D8-81F5-DA05E9B34528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87F9C5-8AB4-4CF3-82FE-098C573E20B9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9E9B89-94B1-4F18-B5BE-C84649A37D7E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rtlCol="0"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F4AFA1-08BE-4694-B92C-C4D23ADD9A7C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7182B1-E4D9-4479-A8AC-EFD1D17D69CA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26F0BE-175F-401A-94F4-68BDC7A07BC5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E035FE-22B9-4D86-BFDF-1D8BEF8BBCD5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rtlCol="0"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BEC6ED-084E-4E9A-BCD1-33EDE96A6893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C6E85C35-0936-4EF2-9870-F736D3044D05}" type="datetime1">
              <a:rPr lang="cs-CZ" noProof="0" smtClean="0"/>
              <a:t>21.02.2021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etail stránek knihy">
            <a:extLst>
              <a:ext uri="{FF2B5EF4-FFF2-40B4-BE49-F238E27FC236}">
                <a16:creationId xmlns:a16="http://schemas.microsoft.com/office/drawing/2014/main" id="{E8B6E499-B9AF-4C9F-9B5A-1EFCE8B40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61" y="10"/>
            <a:ext cx="564323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E48B8D-7A59-42A4-A61B-B66E6063D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688" y="758952"/>
            <a:ext cx="5462312" cy="4041648"/>
          </a:xfrm>
        </p:spPr>
        <p:txBody>
          <a:bodyPr rtlCol="0">
            <a:normAutofit/>
          </a:bodyPr>
          <a:lstStyle/>
          <a:p>
            <a:r>
              <a:rPr lang="cs-CZ" dirty="0">
                <a:latin typeface="Avenir Next LT Pro" panose="020B0504020202020204" pitchFamily="34" charset="-18"/>
              </a:rPr>
              <a:t>Jak zvládám distanční výuku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3871044-9D2C-42D1-8B31-E3D6F11C6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688" y="4800600"/>
            <a:ext cx="3950503" cy="1691640"/>
          </a:xfrm>
        </p:spPr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chemeClr val="tx1">
                    <a:lumMod val="85000"/>
                  </a:schemeClr>
                </a:solidFill>
                <a:latin typeface="Avenir Next LT Pro" panose="020B0504020202020204" pitchFamily="34" charset="-18"/>
              </a:rPr>
              <a:t>Júlia Červená 8.A</a:t>
            </a:r>
          </a:p>
        </p:txBody>
      </p:sp>
    </p:spTree>
    <p:extLst>
      <p:ext uri="{BB962C8B-B14F-4D97-AF65-F5344CB8AC3E}">
        <p14:creationId xmlns:p14="http://schemas.microsoft.com/office/powerpoint/2010/main" val="3226644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24B21-8DB9-4143-BBF2-D69A39BE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486148"/>
          </a:xfrm>
        </p:spPr>
        <p:txBody>
          <a:bodyPr anchor="b">
            <a:normAutofit/>
          </a:bodyPr>
          <a:lstStyle/>
          <a:p>
            <a:r>
              <a:rPr lang="cs-CZ" sz="4200" dirty="0">
                <a:latin typeface="Avenir Next LT Pro" panose="020B0504020202020204" pitchFamily="34" charset="-18"/>
              </a:rPr>
              <a:t>Distanční výuku docela zvládám občas něco nechápu, takže se zeptám rodičů. Chybí mi kamarádky ze školy a taky bych učivo asi lépe pochopila, kdybychom byli ve škole. Ale asi mě víc motivuje abych se učila, protože jsem doma a mám více času.</a:t>
            </a:r>
          </a:p>
        </p:txBody>
      </p:sp>
    </p:spTree>
    <p:extLst>
      <p:ext uri="{BB962C8B-B14F-4D97-AF65-F5344CB8AC3E}">
        <p14:creationId xmlns:p14="http://schemas.microsoft.com/office/powerpoint/2010/main" val="26093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29D2E-86B5-4B98-8D20-7C60F86AF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/>
          <a:p>
            <a:r>
              <a:rPr lang="cs-CZ" sz="8000" dirty="0">
                <a:latin typeface="Corbel" panose="020B0503020204020204" pitchFamily="34" charset="0"/>
              </a:rPr>
              <a:t>Děkuji za pozornost!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F325112-6E01-4BDE-AD8B-9B47A9E72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87A4B-103C-4434-AF21-EACC4237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venir Next LT Pro" panose="020B0504020202020204" pitchFamily="34" charset="-18"/>
              </a:rPr>
              <a:t>V chemii se učíme PSP, většinu prvků se musíme naučit, takže si </a:t>
            </a:r>
            <a:r>
              <a:rPr lang="cs-CZ" sz="3200">
                <a:latin typeface="Avenir Next LT Pro" panose="020B0504020202020204" pitchFamily="34" charset="-18"/>
              </a:rPr>
              <a:t>je opakuji</a:t>
            </a:r>
            <a:r>
              <a:rPr lang="cs-CZ" sz="3200" dirty="0">
                <a:latin typeface="Avenir Next LT Pro" panose="020B0504020202020204" pitchFamily="34" charset="-18"/>
              </a:rPr>
              <a:t>.</a:t>
            </a:r>
          </a:p>
        </p:txBody>
      </p:sp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7FDBBA2D-1D66-4741-A1E5-5C4881212B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174" y="2032000"/>
            <a:ext cx="3726048" cy="279400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00A8A323-AA85-4D71-B0EB-D76FBE0D20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4" y="1964888"/>
            <a:ext cx="3611066" cy="2707780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9A6CA3CB-34F9-49F0-92AA-A645F98E12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709" y="3573953"/>
            <a:ext cx="3476606" cy="26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4DE32-3172-4B9F-BD32-76FEA584B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venir Next LT Pro" panose="020B0504020202020204" pitchFamily="34" charset="-18"/>
              </a:rPr>
              <a:t>V přírodopise probíráme savce, na těchto fotkách se zrovna učím na hodinu.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83A4B4D-EBFF-4016-BD1D-302668140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49" y="2869122"/>
            <a:ext cx="4831750" cy="3623118"/>
          </a:xfrm>
        </p:spPr>
      </p:pic>
      <p:pic>
        <p:nvPicPr>
          <p:cNvPr id="9" name="Obrázek 8" descr="Obsah obrázku text, interiér&#10;&#10;Popis byl vytvořen automaticky">
            <a:extLst>
              <a:ext uri="{FF2B5EF4-FFF2-40B4-BE49-F238E27FC236}">
                <a16:creationId xmlns:a16="http://schemas.microsoft.com/office/drawing/2014/main" id="{5596D3F5-714A-4AC2-AFFD-8C11E2CDE1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1" y="1972339"/>
            <a:ext cx="4987951" cy="37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89D89-0F51-49A8-AFB2-8EA60422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>
                <a:latin typeface="Avenir Next LT Pro" panose="020B0504020202020204" pitchFamily="34" charset="-18"/>
              </a:rPr>
              <a:t>V angličtině se zrovna bavíme o Londýně, pokud nějakému slovíčku nerozumím vyhledám si o ve slovníku.</a:t>
            </a:r>
          </a:p>
        </p:txBody>
      </p:sp>
      <p:pic>
        <p:nvPicPr>
          <p:cNvPr id="5" name="Zástupný obsah 4" descr="Obsah obrázku text, interiér, papír, dřevěné&#10;&#10;Popis byl vytvořen automaticky">
            <a:extLst>
              <a:ext uri="{FF2B5EF4-FFF2-40B4-BE49-F238E27FC236}">
                <a16:creationId xmlns:a16="http://schemas.microsoft.com/office/drawing/2014/main" id="{D857321E-BECB-47A4-97EF-0FCF5CCB6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120" y="3620372"/>
            <a:ext cx="3103926" cy="2327499"/>
          </a:xfrm>
        </p:spPr>
      </p:pic>
      <p:pic>
        <p:nvPicPr>
          <p:cNvPr id="7" name="Obrázek 6" descr="Obsah obrázku text, dokument&#10;&#10;Popis byl vytvořen automaticky">
            <a:extLst>
              <a:ext uri="{FF2B5EF4-FFF2-40B4-BE49-F238E27FC236}">
                <a16:creationId xmlns:a16="http://schemas.microsoft.com/office/drawing/2014/main" id="{472D1A8C-7B05-41A7-87A3-BAA726C4B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752" y="2419673"/>
            <a:ext cx="3430428" cy="2572328"/>
          </a:xfrm>
          <a:prstGeom prst="rect">
            <a:avLst/>
          </a:prstGeom>
        </p:spPr>
      </p:pic>
      <p:pic>
        <p:nvPicPr>
          <p:cNvPr id="9" name="Obrázek 8" descr="Obsah obrázku text, stůl, interiér, papír&#10;&#10;Popis byl vytvořen automaticky">
            <a:extLst>
              <a:ext uri="{FF2B5EF4-FFF2-40B4-BE49-F238E27FC236}">
                <a16:creationId xmlns:a16="http://schemas.microsoft.com/office/drawing/2014/main" id="{6E41099C-8339-4BD4-959A-8A0AFB316E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85" y="2419673"/>
            <a:ext cx="3430429" cy="25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2A6A2-6F96-4966-9BBD-6897305D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026812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venir Next LT Pro" panose="020B0504020202020204" pitchFamily="34" charset="-18"/>
              </a:rPr>
              <a:t>V zeměpise probíráme průmysl, tady se učím na test.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3549DE7-9671-4FA8-82D8-00CB2DE45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525" y="3512890"/>
            <a:ext cx="3574038" cy="2680015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E6B314DC-9085-4D50-9AAA-AD9C71599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91" y="1884606"/>
            <a:ext cx="3574038" cy="2680015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CE8249D3-2AED-4C44-90BD-EAEF27B31E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759" y="1884606"/>
            <a:ext cx="3574038" cy="26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253A8-ADD0-4A7D-A556-AD0140D1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venir Next LT Pro" panose="020B0504020202020204" pitchFamily="34" charset="-18"/>
              </a:rPr>
              <a:t>V češtině si zrovna dopisuji zápis, abych se ho mohla potom naučit.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F390A21-4CBB-4E67-B0BF-199125478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005" y="1942991"/>
            <a:ext cx="4919019" cy="368855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F256C9-C013-4612-A7B2-BA70F83D51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05" y="1942990"/>
            <a:ext cx="4919019" cy="36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48240-9F3B-4A48-ADBD-A40626A2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>
                <a:latin typeface="Avenir Next LT Pro" panose="020B0504020202020204" pitchFamily="34" charset="-18"/>
              </a:rPr>
              <a:t>Ve volnočasových aktivitách ráda peču anebo si také čtu. Když si chci odpočinout tak si čtu nebo upeču něco dobrého.</a:t>
            </a:r>
          </a:p>
        </p:txBody>
      </p:sp>
      <p:pic>
        <p:nvPicPr>
          <p:cNvPr id="8" name="Zástupný obsah 7" descr="Obsah obrázku interiér, patro&#10;&#10;Popis byl vytvořen automaticky">
            <a:extLst>
              <a:ext uri="{FF2B5EF4-FFF2-40B4-BE49-F238E27FC236}">
                <a16:creationId xmlns:a16="http://schemas.microsoft.com/office/drawing/2014/main" id="{C16C3FB7-536E-44E0-8B1C-6D24357CB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124" y="1873188"/>
            <a:ext cx="5323138" cy="3945421"/>
          </a:xfrm>
        </p:spPr>
      </p:pic>
      <p:pic>
        <p:nvPicPr>
          <p:cNvPr id="10" name="Obrázek 9" descr="Obsah obrázku dort, kousek, jídlo, výseč&#10;&#10;Popis byl vytvořen automaticky">
            <a:extLst>
              <a:ext uri="{FF2B5EF4-FFF2-40B4-BE49-F238E27FC236}">
                <a16:creationId xmlns:a16="http://schemas.microsoft.com/office/drawing/2014/main" id="{C70DE044-8FBC-4ADF-80E6-7EAFDBDEB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4" y="2272683"/>
            <a:ext cx="5491265" cy="41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E8D06A4-AA70-4FCD-9BF8-A099C4A3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venir Next LT Pro" panose="020B0504020202020204" pitchFamily="34" charset="-18"/>
              </a:rPr>
              <a:t>Když je hezké počasí tak s rodinou vyrazíme běžkovat. Většinou do hor, kde je dost sněhu. Doma necvičím a Tělocvik teď není, tak běžkování beru jako náhradu. </a:t>
            </a:r>
            <a:endParaRPr lang="en-US" sz="2800" dirty="0">
              <a:latin typeface="Avenir Next LT Pro" panose="020B0504020202020204" pitchFamily="34" charset="-18"/>
            </a:endParaRPr>
          </a:p>
        </p:txBody>
      </p:sp>
      <p:pic>
        <p:nvPicPr>
          <p:cNvPr id="5" name="Zástupný obsah 4" descr="Obsah obrázku strom, sníh, exteriér, les&#10;&#10;Popis byl vytvořen automaticky">
            <a:extLst>
              <a:ext uri="{FF2B5EF4-FFF2-40B4-BE49-F238E27FC236}">
                <a16:creationId xmlns:a16="http://schemas.microsoft.com/office/drawing/2014/main" id="{6EB8681A-6244-4438-B831-9B1842D04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11426" y="2170487"/>
            <a:ext cx="6537947" cy="3309788"/>
          </a:xfrm>
          <a:noFill/>
        </p:spPr>
      </p:pic>
      <p:pic>
        <p:nvPicPr>
          <p:cNvPr id="7" name="Obrázek 6" descr="Obsah obrázku exteriér, sníh, obloha, příroda&#10;&#10;Popis byl vytvořen automaticky">
            <a:extLst>
              <a:ext uri="{FF2B5EF4-FFF2-40B4-BE49-F238E27FC236}">
                <a16:creationId xmlns:a16="http://schemas.microsoft.com/office/drawing/2014/main" id="{19F4F693-17BF-4E97-A9A6-714A6D6BF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538" y="3182452"/>
            <a:ext cx="4412204" cy="330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6586897-7A0F-464A-BDCC-C7065BBE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161036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venir Next LT Pro" panose="020B0504020202020204" pitchFamily="34" charset="-18"/>
              </a:rPr>
              <a:t>Nebo chodíváme jen tak pěšky po okolí.</a:t>
            </a:r>
            <a:endParaRPr lang="en-US" sz="3200" dirty="0">
              <a:latin typeface="Avenir Next LT Pro" panose="020B0504020202020204" pitchFamily="34" charset="-18"/>
            </a:endParaRPr>
          </a:p>
        </p:txBody>
      </p:sp>
      <p:pic>
        <p:nvPicPr>
          <p:cNvPr id="5" name="Zástupný obsah 4" descr="Obsah obrázku sníh, exteriér, obloha, příroda&#10;&#10;Popis byl vytvořen automaticky">
            <a:extLst>
              <a:ext uri="{FF2B5EF4-FFF2-40B4-BE49-F238E27FC236}">
                <a16:creationId xmlns:a16="http://schemas.microsoft.com/office/drawing/2014/main" id="{4D3C505C-FD85-4C3A-8C5C-578F5291C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261872" y="1828800"/>
            <a:ext cx="8595360" cy="4351337"/>
          </a:xfrm>
          <a:noFill/>
        </p:spPr>
      </p:pic>
    </p:spTree>
    <p:extLst>
      <p:ext uri="{BB962C8B-B14F-4D97-AF65-F5344CB8AC3E}">
        <p14:creationId xmlns:p14="http://schemas.microsoft.com/office/powerpoint/2010/main" val="24096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obrazit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34_TF67347921.potx" id="{C614578A-78BC-4C8A-A0DB-37863633B992}" vid="{3D17E3CE-AC75-4E31-B92F-B9A1E8371E5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17B96-44E1-4D27-8275-49488FA5EB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1F3672F-4ECD-442D-A450-8D0D8AE9A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274086-DBC4-4534-ADD1-A99867C702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198</Words>
  <Application>Microsoft Office PowerPoint</Application>
  <PresentationFormat>Širokoúhlá obrazovka</PresentationFormat>
  <Paragraphs>13</Paragraphs>
  <Slides>11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Calibri</vt:lpstr>
      <vt:lpstr>Century Schoolbook</vt:lpstr>
      <vt:lpstr>Corbel</vt:lpstr>
      <vt:lpstr>Wingdings 2</vt:lpstr>
      <vt:lpstr>Zobrazit</vt:lpstr>
      <vt:lpstr>Jak zvládám distanční výuku</vt:lpstr>
      <vt:lpstr>V chemii se učíme PSP, většinu prvků se musíme naučit, takže si je opakuji.</vt:lpstr>
      <vt:lpstr>V přírodopise probíráme savce, na těchto fotkách se zrovna učím na hodinu.</vt:lpstr>
      <vt:lpstr>V angličtině se zrovna bavíme o Londýně, pokud nějakému slovíčku nerozumím vyhledám si o ve slovníku.</vt:lpstr>
      <vt:lpstr>V zeměpise probíráme průmysl, tady se učím na test.</vt:lpstr>
      <vt:lpstr>V češtině si zrovna dopisuji zápis, abych se ho mohla potom naučit.</vt:lpstr>
      <vt:lpstr>Ve volnočasových aktivitách ráda peču anebo si také čtu. Když si chci odpočinout tak si čtu nebo upeču něco dobrého.</vt:lpstr>
      <vt:lpstr>Když je hezké počasí tak s rodinou vyrazíme běžkovat. Většinou do hor, kde je dost sněhu. Doma necvičím a Tělocvik teď není, tak běžkování beru jako náhradu. </vt:lpstr>
      <vt:lpstr>Nebo chodíváme jen tak pěšky po okolí.</vt:lpstr>
      <vt:lpstr>Distanční výuku docela zvládám občas něco nechápu, takže se zeptám rodičů. Chybí mi kamarádky ze školy a taky bych učivo asi lépe pochopila, kdybychom byli ve škole. Ale asi mě víc motivuje abych se učila, protože jsem doma a mám více času.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zvládám distanční výuku</dc:title>
  <dc:creator>Júlia Červená</dc:creator>
  <cp:lastModifiedBy>Júlia Červená</cp:lastModifiedBy>
  <cp:revision>2</cp:revision>
  <dcterms:created xsi:type="dcterms:W3CDTF">2021-02-19T18:01:57Z</dcterms:created>
  <dcterms:modified xsi:type="dcterms:W3CDTF">2021-02-21T16:48:40Z</dcterms:modified>
</cp:coreProperties>
</file>